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0058400" cx="7772400"/>
  <p:notesSz cx="6858000" cy="9144000"/>
  <p:embeddedFontLst>
    <p:embeddedFont>
      <p:font typeface="Halant"/>
      <p:regular r:id="rId8"/>
      <p:bold r:id="rId9"/>
    </p:embeddedFont>
    <p:embeddedFont>
      <p:font typeface="Inter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Halan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alan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d5a63bc12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d5a63bc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31218bfabf_0_12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31218bfab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Digital Museum Exhibit Visits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594300" y="807694"/>
            <a:ext cx="65838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You will “visit” two digital museums of your peers who worked on a theme different from yours. While you look through the rooms, fill out the worksheet.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Visited Museum Theme:     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60" name="Google Shape;60;p13"/>
          <p:cNvCxnSpPr>
            <a:endCxn id="57" idx="0"/>
          </p:cNvCxnSpPr>
          <p:nvPr/>
        </p:nvCxnSpPr>
        <p:spPr>
          <a:xfrm>
            <a:off x="3860438" y="2476074"/>
            <a:ext cx="25800" cy="6996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1" name="Google Shape;61;p13"/>
          <p:cNvSpPr txBox="1"/>
          <p:nvPr/>
        </p:nvSpPr>
        <p:spPr>
          <a:xfrm>
            <a:off x="615200" y="2414625"/>
            <a:ext cx="3137400" cy="69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Reflection Questions: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image or quote resonated with you the most in the museum? Why?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additional examples/ evidence would fit well into this museum from the unit? Explain. (Include at least 2 examples.)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4044200" y="2414625"/>
            <a:ext cx="3137400" cy="69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Answer two questions from the four rooms: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Room ______: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Room _____: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Digital Museum Exhibit Visits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594300" y="807694"/>
            <a:ext cx="65838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You will “visit” two digital museums of your peers who worked on a theme different from yours. While you look through the rooms, fill out the worksheet.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Visited Museum Theme:     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73" name="Google Shape;73;p14"/>
          <p:cNvCxnSpPr>
            <a:endCxn id="70" idx="0"/>
          </p:cNvCxnSpPr>
          <p:nvPr/>
        </p:nvCxnSpPr>
        <p:spPr>
          <a:xfrm>
            <a:off x="3860438" y="2476074"/>
            <a:ext cx="25800" cy="6996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4" name="Google Shape;74;p14"/>
          <p:cNvSpPr txBox="1"/>
          <p:nvPr/>
        </p:nvSpPr>
        <p:spPr>
          <a:xfrm>
            <a:off x="615200" y="2414625"/>
            <a:ext cx="3137400" cy="69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Reflection Questions: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image or quote resonated with you the most in the museum? Why?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additional examples/ evidence would fit well into this museum from the unit? Explain. (Include at least 2 examples.)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4044200" y="2414625"/>
            <a:ext cx="3137400" cy="69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Answer two questions from the four rooms: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Room ______: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Room _____: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